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gif>
</file>

<file path=ppt/media/image3.gif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2011/2/16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Reference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158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850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604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747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Battle City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b="1" dirty="0"/>
          </a:p>
        </p:txBody>
      </p:sp>
      <p:pic>
        <p:nvPicPr>
          <p:cNvPr id="1028" name="Picture 4" descr="http://poj.org/images/2312_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7544" y="1556792"/>
            <a:ext cx="4048125" cy="2971801"/>
          </a:xfrm>
          <a:prstGeom prst="rect">
            <a:avLst/>
          </a:prstGeom>
          <a:noFill/>
        </p:spPr>
      </p:pic>
      <p:pic>
        <p:nvPicPr>
          <p:cNvPr id="1034" name="Picture 10" descr="http://ru.brothersoft.com/screenshots/src/116/206594b6e6613387b1f7ecf46d59ad7c.gif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16016" y="2636912"/>
            <a:ext cx="4048125" cy="36766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Tank Force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482" name="Picture 2" descr="http://www.emu999.com/upimg/userup/0801/2110152Y2b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43608" y="2348880"/>
            <a:ext cx="2743200" cy="2133601"/>
          </a:xfrm>
          <a:prstGeom prst="rect">
            <a:avLst/>
          </a:prstGeom>
          <a:noFill/>
        </p:spPr>
      </p:pic>
      <p:pic>
        <p:nvPicPr>
          <p:cNvPr id="20484" name="Picture 4" descr="http://source.mamecn.com/image/bbsmamecn/jiejizhongguo/zhuanji000/tankfrce_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76056" y="2276872"/>
            <a:ext cx="2743200" cy="21336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Crimsonland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9458" name="Picture 2" descr="http://www.xgdown.com/upload/2008-8-10/20088101285266618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5536" y="1556792"/>
            <a:ext cx="3923928" cy="3035491"/>
          </a:xfrm>
          <a:prstGeom prst="rect">
            <a:avLst/>
          </a:prstGeom>
          <a:noFill/>
        </p:spPr>
      </p:pic>
      <p:pic>
        <p:nvPicPr>
          <p:cNvPr id="19460" name="Picture 4" descr="http://screenshots.softonic.cn/cn/scrn/79000/79585/3_Crimsonland-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16016" y="2780928"/>
            <a:ext cx="3936437" cy="295232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Robokill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8434" name="Picture 2" descr="http://img.dadodo.net/h000/h06/img20091229141759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7544" y="1628800"/>
            <a:ext cx="3562350" cy="3562351"/>
          </a:xfrm>
          <a:prstGeom prst="rect">
            <a:avLst/>
          </a:prstGeom>
          <a:noFill/>
        </p:spPr>
      </p:pic>
      <p:pic>
        <p:nvPicPr>
          <p:cNvPr id="18438" name="Picture 6" descr="http://img.club.pchome.net/upload/club/other/2010/5/11/pics_zionfinn_1273552025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08104" y="1628800"/>
            <a:ext cx="3178949" cy="2376264"/>
          </a:xfrm>
          <a:prstGeom prst="rect">
            <a:avLst/>
          </a:prstGeom>
          <a:noFill/>
        </p:spPr>
      </p:pic>
      <p:pic>
        <p:nvPicPr>
          <p:cNvPr id="18440" name="Picture 8" descr="http://hiphotos.baidu.com/mr_ziqiang/pic/item/e1f6ad3ef29f5fef828b138a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11960" y="3501008"/>
            <a:ext cx="3632262" cy="273630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schamael.files.wordpress.com/2010/05/image2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590832"/>
            <a:ext cx="4363540" cy="3109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Desktop TD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026" name="Picture 2" descr="http://www.yoyotao.net/ttt/upload/Blog_Game_Desktop_T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736" y="3118738"/>
            <a:ext cx="4426924" cy="3405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Cursed Treasure: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Don't </a:t>
            </a:r>
            <a:r>
              <a:rPr lang="en-US" altLang="zh-CN" dirty="0"/>
              <a:t>Touch My Gems!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429000"/>
            <a:ext cx="3929063" cy="2947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010" y="1412776"/>
            <a:ext cx="4150990" cy="3102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628799"/>
            <a:ext cx="3962400" cy="295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Plants </a:t>
            </a:r>
            <a:r>
              <a:rPr lang="en-US" altLang="zh-CN" dirty="0" err="1" smtClean="0"/>
              <a:t>Vs</a:t>
            </a:r>
            <a:r>
              <a:rPr lang="en-US" altLang="zh-CN" dirty="0" smtClean="0"/>
              <a:t> Zombies</a:t>
            </a:r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933056"/>
            <a:ext cx="3330327" cy="25167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2160" y="1628800"/>
            <a:ext cx="2998795" cy="3323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4075504"/>
            <a:ext cx="2992760" cy="2231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Bubble Tanks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56792"/>
            <a:ext cx="4368725" cy="34961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 descr="http://hiphotos.baidu.com/yswj/pic/item/fb3e2f87a6e7760ac75cc3c1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2963666"/>
            <a:ext cx="3968440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618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17</Words>
  <Application>Microsoft Office PowerPoint</Application>
  <PresentationFormat>全屏显示(4:3)</PresentationFormat>
  <Paragraphs>9</Paragraphs>
  <Slides>13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主题</vt:lpstr>
      <vt:lpstr>Reference</vt:lpstr>
      <vt:lpstr>Battle City</vt:lpstr>
      <vt:lpstr>Tank Force</vt:lpstr>
      <vt:lpstr>Crimsonland</vt:lpstr>
      <vt:lpstr>Robokill</vt:lpstr>
      <vt:lpstr>Desktop TD</vt:lpstr>
      <vt:lpstr>Cursed Treasure:  Don't Touch My Gems!</vt:lpstr>
      <vt:lpstr>Plants Vs Zombies</vt:lpstr>
      <vt:lpstr>Bubble Tanks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Reference</dc:title>
  <cp:lastModifiedBy>Crossin</cp:lastModifiedBy>
  <cp:revision>7</cp:revision>
  <dcterms:modified xsi:type="dcterms:W3CDTF">2011-02-16T13:33:54Z</dcterms:modified>
</cp:coreProperties>
</file>